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12e2bf05d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12e2bf0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228ea5f9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228ea5f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13" Type="http://schemas.openxmlformats.org/officeDocument/2006/relationships/image" Target="../media/image8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15" Type="http://schemas.openxmlformats.org/officeDocument/2006/relationships/image" Target="../media/image6.png"/><Relationship Id="rId1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13" Type="http://schemas.openxmlformats.org/officeDocument/2006/relationships/image" Target="../media/image8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15" Type="http://schemas.openxmlformats.org/officeDocument/2006/relationships/image" Target="../media/image6.png"/><Relationship Id="rId1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13" Type="http://schemas.openxmlformats.org/officeDocument/2006/relationships/image" Target="../media/image8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15" Type="http://schemas.openxmlformats.org/officeDocument/2006/relationships/image" Target="../media/image6.png"/><Relationship Id="rId1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175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6200" y="6546000"/>
            <a:ext cx="42831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Business Model Canvas by Strategyzer AG is licensed under </a:t>
            </a:r>
            <a:r>
              <a:rPr lang="en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CC BY-SA 3.0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7675" y="58500"/>
            <a:ext cx="26070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Business Model Canvas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8207725" y="58350"/>
            <a:ext cx="7386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347825" y="58350"/>
            <a:ext cx="7386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389725" y="58350"/>
            <a:ext cx="18369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431625" y="58350"/>
            <a:ext cx="18369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3380963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Designed for: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64400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Designed by: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292925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Date: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180275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Version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4576500" y="4806850"/>
            <a:ext cx="4350000" cy="1669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959300" y="26728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7011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5442900" y="26727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71847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17500" y="4806850"/>
            <a:ext cx="4350000" cy="1669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959300" y="5469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442900" y="5469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217500" y="5469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Partners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959300" y="5469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Activities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959300" y="267690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Resources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17500" y="48068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Cost Structures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576500" y="48068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Revenue Streams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701100" y="54695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Value Proposition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42900" y="267690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CH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Channels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442900" y="546950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Relationships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184700" y="546950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Segments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482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6947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5412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724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72400" y="267690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142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43875" y="48068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497800" y="48068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7560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4978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756000" y="267690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5306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2175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76200" y="6546000"/>
            <a:ext cx="42831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Business Model Canvas by Strategyzer AG is licensed under </a:t>
            </a:r>
            <a:r>
              <a:rPr lang="en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CC BY-SA 3.0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27675" y="58500"/>
            <a:ext cx="26070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Business Model Canvas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8207725" y="58350"/>
            <a:ext cx="7386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7347825" y="58350"/>
            <a:ext cx="7386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5389725" y="58350"/>
            <a:ext cx="18369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431625" y="58350"/>
            <a:ext cx="18369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380963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Designed for: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5364400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Designed by: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7292925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Date: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8180275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Version: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4576500" y="4806850"/>
            <a:ext cx="4350000" cy="1669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1959300" y="26728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37011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5442900" y="26727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1847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217500" y="4806850"/>
            <a:ext cx="4350000" cy="1669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1959300" y="5469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5442900" y="5469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4"/>
          <p:cNvSpPr txBox="1"/>
          <p:nvPr/>
        </p:nvSpPr>
        <p:spPr>
          <a:xfrm>
            <a:off x="217500" y="5469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Partners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1959300" y="5469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Activities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1959300" y="267690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Resources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217500" y="48068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Cost Structures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4576500" y="48068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R$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Revenue Streams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3701100" y="54695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Value Proposition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5442900" y="267690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CH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Channels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5442900" y="546950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Relationships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7184700" y="546950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Segments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482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6947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5412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724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72400" y="267690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142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43875" y="48068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497800" y="48068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7560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4978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756000" y="267690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5306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4"/>
          <p:cNvSpPr/>
          <p:nvPr/>
        </p:nvSpPr>
        <p:spPr>
          <a:xfrm>
            <a:off x="264475" y="1213075"/>
            <a:ext cx="3392400" cy="3524100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3733650" y="1212800"/>
            <a:ext cx="5148900" cy="3524100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"/>
          <p:cNvSpPr/>
          <p:nvPr/>
        </p:nvSpPr>
        <p:spPr>
          <a:xfrm>
            <a:off x="264475" y="5472350"/>
            <a:ext cx="8618100" cy="921300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5307900" y="975650"/>
            <a:ext cx="2011800" cy="4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</a:rPr>
              <a:t>DESIRABILITY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42" name="Google Shape;142;p14"/>
          <p:cNvSpPr txBox="1"/>
          <p:nvPr/>
        </p:nvSpPr>
        <p:spPr>
          <a:xfrm>
            <a:off x="1042225" y="975650"/>
            <a:ext cx="1836900" cy="4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</a:rPr>
              <a:t>FEASIBILITY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3842125" y="5235550"/>
            <a:ext cx="1462800" cy="4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</a:rPr>
              <a:t>VIABILITY</a:t>
            </a:r>
            <a:endParaRPr b="1" sz="18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/>
          <p:nvPr/>
        </p:nvSpPr>
        <p:spPr>
          <a:xfrm>
            <a:off x="2175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"/>
          <p:cNvSpPr txBox="1"/>
          <p:nvPr/>
        </p:nvSpPr>
        <p:spPr>
          <a:xfrm>
            <a:off x="76200" y="6546000"/>
            <a:ext cx="42831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Business Model Canvas by Strategyzer AG is licensed under </a:t>
            </a:r>
            <a:r>
              <a:rPr lang="en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CC BY-SA 3.0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127675" y="58500"/>
            <a:ext cx="26070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Business Model Canvas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8207725" y="58350"/>
            <a:ext cx="7386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5"/>
          <p:cNvSpPr/>
          <p:nvPr/>
        </p:nvSpPr>
        <p:spPr>
          <a:xfrm>
            <a:off x="7347825" y="58350"/>
            <a:ext cx="7386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5"/>
          <p:cNvSpPr/>
          <p:nvPr/>
        </p:nvSpPr>
        <p:spPr>
          <a:xfrm>
            <a:off x="5389725" y="58350"/>
            <a:ext cx="18369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5"/>
          <p:cNvSpPr/>
          <p:nvPr/>
        </p:nvSpPr>
        <p:spPr>
          <a:xfrm>
            <a:off x="3431625" y="58350"/>
            <a:ext cx="1836900" cy="37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5"/>
          <p:cNvSpPr txBox="1"/>
          <p:nvPr/>
        </p:nvSpPr>
        <p:spPr>
          <a:xfrm>
            <a:off x="3380963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Designed for: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5"/>
          <p:cNvSpPr txBox="1"/>
          <p:nvPr/>
        </p:nvSpPr>
        <p:spPr>
          <a:xfrm>
            <a:off x="5364400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Designed by: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5"/>
          <p:cNvSpPr txBox="1"/>
          <p:nvPr/>
        </p:nvSpPr>
        <p:spPr>
          <a:xfrm>
            <a:off x="7292925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Date: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5"/>
          <p:cNvSpPr txBox="1"/>
          <p:nvPr/>
        </p:nvSpPr>
        <p:spPr>
          <a:xfrm>
            <a:off x="8180275" y="23800"/>
            <a:ext cx="793500" cy="2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Version: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5"/>
          <p:cNvSpPr/>
          <p:nvPr/>
        </p:nvSpPr>
        <p:spPr>
          <a:xfrm>
            <a:off x="4576500" y="4806850"/>
            <a:ext cx="4350000" cy="1669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5"/>
          <p:cNvSpPr/>
          <p:nvPr/>
        </p:nvSpPr>
        <p:spPr>
          <a:xfrm>
            <a:off x="1959300" y="26728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5"/>
          <p:cNvSpPr/>
          <p:nvPr/>
        </p:nvSpPr>
        <p:spPr>
          <a:xfrm>
            <a:off x="37011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5"/>
          <p:cNvSpPr/>
          <p:nvPr/>
        </p:nvSpPr>
        <p:spPr>
          <a:xfrm>
            <a:off x="5442900" y="26727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5"/>
          <p:cNvSpPr/>
          <p:nvPr/>
        </p:nvSpPr>
        <p:spPr>
          <a:xfrm>
            <a:off x="7184700" y="546950"/>
            <a:ext cx="1741800" cy="4260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5"/>
          <p:cNvSpPr/>
          <p:nvPr/>
        </p:nvSpPr>
        <p:spPr>
          <a:xfrm>
            <a:off x="217500" y="4806850"/>
            <a:ext cx="4350000" cy="1669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5"/>
          <p:cNvSpPr/>
          <p:nvPr/>
        </p:nvSpPr>
        <p:spPr>
          <a:xfrm>
            <a:off x="1959300" y="5469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"/>
          <p:cNvSpPr/>
          <p:nvPr/>
        </p:nvSpPr>
        <p:spPr>
          <a:xfrm>
            <a:off x="5442900" y="546950"/>
            <a:ext cx="1741800" cy="2134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"/>
          <p:cNvSpPr txBox="1"/>
          <p:nvPr/>
        </p:nvSpPr>
        <p:spPr>
          <a:xfrm>
            <a:off x="217500" y="5469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Partners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5"/>
          <p:cNvSpPr txBox="1"/>
          <p:nvPr/>
        </p:nvSpPr>
        <p:spPr>
          <a:xfrm>
            <a:off x="1959300" y="5469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Activities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5"/>
          <p:cNvSpPr txBox="1"/>
          <p:nvPr/>
        </p:nvSpPr>
        <p:spPr>
          <a:xfrm>
            <a:off x="1959300" y="267690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Key Resources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5"/>
          <p:cNvSpPr txBox="1"/>
          <p:nvPr/>
        </p:nvSpPr>
        <p:spPr>
          <a:xfrm>
            <a:off x="217500" y="48068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Cost Structures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5"/>
          <p:cNvSpPr txBox="1"/>
          <p:nvPr/>
        </p:nvSpPr>
        <p:spPr>
          <a:xfrm>
            <a:off x="4576500" y="4806850"/>
            <a:ext cx="931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R$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Revenue Streams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5"/>
          <p:cNvSpPr txBox="1"/>
          <p:nvPr/>
        </p:nvSpPr>
        <p:spPr>
          <a:xfrm>
            <a:off x="3701100" y="54695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Value Proposition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5"/>
          <p:cNvSpPr txBox="1"/>
          <p:nvPr/>
        </p:nvSpPr>
        <p:spPr>
          <a:xfrm>
            <a:off x="5442900" y="267690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CH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Channels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5"/>
          <p:cNvSpPr txBox="1"/>
          <p:nvPr/>
        </p:nvSpPr>
        <p:spPr>
          <a:xfrm>
            <a:off x="5442900" y="546950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Relationships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5"/>
          <p:cNvSpPr txBox="1"/>
          <p:nvPr/>
        </p:nvSpPr>
        <p:spPr>
          <a:xfrm>
            <a:off x="7184700" y="546950"/>
            <a:ext cx="12144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Customer Segments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482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6947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54125" y="6594450"/>
            <a:ext cx="215100" cy="2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724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72400" y="267690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142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43875" y="48068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497800" y="48068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7560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4978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756000" y="2676900"/>
            <a:ext cx="428700" cy="4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530600" y="546950"/>
            <a:ext cx="428700" cy="4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5"/>
          <p:cNvSpPr txBox="1"/>
          <p:nvPr/>
        </p:nvSpPr>
        <p:spPr>
          <a:xfrm>
            <a:off x="7184800" y="1094050"/>
            <a:ext cx="1741800" cy="37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different groups of people or organisations we aim to reach and serve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5"/>
          <p:cNvSpPr txBox="1"/>
          <p:nvPr/>
        </p:nvSpPr>
        <p:spPr>
          <a:xfrm>
            <a:off x="3701100" y="1094050"/>
            <a:ext cx="1741800" cy="37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products and services that create value for a specific Customer Segment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5"/>
          <p:cNvSpPr txBox="1"/>
          <p:nvPr/>
        </p:nvSpPr>
        <p:spPr>
          <a:xfrm>
            <a:off x="5437275" y="3182775"/>
            <a:ext cx="1741800" cy="16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How we communicate and reach Customer Segments to deliver Value Propositions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5"/>
          <p:cNvSpPr txBox="1"/>
          <p:nvPr/>
        </p:nvSpPr>
        <p:spPr>
          <a:xfrm>
            <a:off x="5442900" y="1056950"/>
            <a:ext cx="1741800" cy="16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types of relationships we establish with specific Customer Segments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5"/>
          <p:cNvSpPr txBox="1"/>
          <p:nvPr/>
        </p:nvSpPr>
        <p:spPr>
          <a:xfrm>
            <a:off x="4576500" y="5308600"/>
            <a:ext cx="4350000" cy="11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strategies we use to extract value from each Customer Segment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5"/>
          <p:cNvSpPr txBox="1"/>
          <p:nvPr/>
        </p:nvSpPr>
        <p:spPr>
          <a:xfrm>
            <a:off x="1991850" y="3182775"/>
            <a:ext cx="1741800" cy="16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most important assets required to make our model work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 txBox="1"/>
          <p:nvPr/>
        </p:nvSpPr>
        <p:spPr>
          <a:xfrm>
            <a:off x="1959300" y="1056950"/>
            <a:ext cx="1741800" cy="16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most important things we must do to make our model work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5"/>
          <p:cNvSpPr txBox="1"/>
          <p:nvPr/>
        </p:nvSpPr>
        <p:spPr>
          <a:xfrm>
            <a:off x="217500" y="1094175"/>
            <a:ext cx="1741800" cy="37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The network of suppliers and partners that make the model work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5"/>
          <p:cNvSpPr txBox="1"/>
          <p:nvPr/>
        </p:nvSpPr>
        <p:spPr>
          <a:xfrm>
            <a:off x="217500" y="5307125"/>
            <a:ext cx="4350000" cy="11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All the costs incurred to operate our model</a:t>
            </a:r>
            <a:endParaRPr b="1" i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5"/>
          <p:cNvSpPr/>
          <p:nvPr/>
        </p:nvSpPr>
        <p:spPr>
          <a:xfrm>
            <a:off x="264475" y="1212925"/>
            <a:ext cx="3392400" cy="3524100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"/>
          <p:cNvSpPr/>
          <p:nvPr/>
        </p:nvSpPr>
        <p:spPr>
          <a:xfrm>
            <a:off x="3733650" y="1212925"/>
            <a:ext cx="5148900" cy="3524100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"/>
          <p:cNvSpPr/>
          <p:nvPr/>
        </p:nvSpPr>
        <p:spPr>
          <a:xfrm>
            <a:off x="264475" y="5472350"/>
            <a:ext cx="8618100" cy="921300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5"/>
          <p:cNvSpPr txBox="1"/>
          <p:nvPr/>
        </p:nvSpPr>
        <p:spPr>
          <a:xfrm>
            <a:off x="5307900" y="975650"/>
            <a:ext cx="2011800" cy="4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</a:rPr>
              <a:t>DESIRABILITY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201" name="Google Shape;201;p15"/>
          <p:cNvSpPr txBox="1"/>
          <p:nvPr/>
        </p:nvSpPr>
        <p:spPr>
          <a:xfrm>
            <a:off x="1042225" y="975650"/>
            <a:ext cx="1836900" cy="4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</a:rPr>
              <a:t>FEASIBILITY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202" name="Google Shape;202;p15"/>
          <p:cNvSpPr txBox="1"/>
          <p:nvPr/>
        </p:nvSpPr>
        <p:spPr>
          <a:xfrm>
            <a:off x="3842125" y="5235550"/>
            <a:ext cx="1462800" cy="4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</a:rPr>
              <a:t>VIABILITY</a:t>
            </a:r>
            <a:endParaRPr b="1" sz="18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